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07e518f2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07e518f2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7e518f2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7e518f2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7e518f2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7e518f2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7e518f2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7e518f2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07e518f2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07e518f2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shallow comparison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85800" y="1227300"/>
            <a:ext cx="5561400" cy="18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a shallow comparison?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Primitive types and complex types with examples.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98650" y="4349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67725" y="1357900"/>
            <a:ext cx="49464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Primitive types.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Complex types.</a:t>
            </a:r>
            <a:endParaRPr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97400" y="40485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Comparison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95850" y="1327750"/>
            <a:ext cx="5359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‘a’ and ‘b’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‘a’  Shallow comparison ‘b’ returns true if a and b have the same value and are of the same type.</a:t>
            </a:r>
            <a:endParaRPr sz="1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47175" y="4651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Types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535775" y="1168000"/>
            <a:ext cx="5349000" cy="3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Shallow comparison b returns true if a and b reference the exact same object.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Var a =[1, 2, 3];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Var b=[1, 2, 3];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Var c=a;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(a===b); // false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(b===c);  //true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86900" y="414875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Types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48550" y="13177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Var a= { x:1 ,y:2};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Var b={x:1 , y:2 };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Var c= a;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(a===b);  //  false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(b===c); // true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57225" y="43497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Types in object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